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CC0471-29FC-4760-B8D8-F5A987A19FA3}" type="datetimeFigureOut">
              <a:rPr lang="en-US" smtClean="0"/>
              <a:t>12/20/2022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1EDB9B-5BF5-4015-AFE1-599DB07A8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315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A7360-7F40-49A2-8B2E-78141BE26A7F}" type="datetimeFigureOut">
              <a:rPr lang="en-US" smtClean="0"/>
              <a:t>12/20/2022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267E4-E516-4187-A37C-C99D0910B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653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A7360-7F40-49A2-8B2E-78141BE26A7F}" type="datetimeFigureOut">
              <a:rPr lang="en-US" smtClean="0"/>
              <a:t>12/20/2022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267E4-E516-4187-A37C-C99D0910B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416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A7360-7F40-49A2-8B2E-78141BE26A7F}" type="datetimeFigureOut">
              <a:rPr lang="en-US" smtClean="0"/>
              <a:t>12/20/2022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267E4-E516-4187-A37C-C99D0910B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90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A7360-7F40-49A2-8B2E-78141BE26A7F}" type="datetimeFigureOut">
              <a:rPr lang="en-US" smtClean="0"/>
              <a:t>12/20/2022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267E4-E516-4187-A37C-C99D0910B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538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A7360-7F40-49A2-8B2E-78141BE26A7F}" type="datetimeFigureOut">
              <a:rPr lang="en-US" smtClean="0"/>
              <a:t>12/20/2022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267E4-E516-4187-A37C-C99D0910B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164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A7360-7F40-49A2-8B2E-78141BE26A7F}" type="datetimeFigureOut">
              <a:rPr lang="en-US" smtClean="0"/>
              <a:t>12/20/2022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267E4-E516-4187-A37C-C99D0910B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151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A7360-7F40-49A2-8B2E-78141BE26A7F}" type="datetimeFigureOut">
              <a:rPr lang="en-US" smtClean="0"/>
              <a:t>12/20/2022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267E4-E516-4187-A37C-C99D0910B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849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A7360-7F40-49A2-8B2E-78141BE26A7F}" type="datetimeFigureOut">
              <a:rPr lang="en-US" smtClean="0"/>
              <a:t>12/20/2022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267E4-E516-4187-A37C-C99D0910B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512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A7360-7F40-49A2-8B2E-78141BE26A7F}" type="datetimeFigureOut">
              <a:rPr lang="en-US" smtClean="0"/>
              <a:t>12/20/2022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267E4-E516-4187-A37C-C99D0910B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663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A7360-7F40-49A2-8B2E-78141BE26A7F}" type="datetimeFigureOut">
              <a:rPr lang="en-US" smtClean="0"/>
              <a:t>12/20/2022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267E4-E516-4187-A37C-C99D0910B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0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A7360-7F40-49A2-8B2E-78141BE26A7F}" type="datetimeFigureOut">
              <a:rPr lang="en-US" smtClean="0"/>
              <a:t>12/20/2022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267E4-E516-4187-A37C-C99D0910B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063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7A7360-7F40-49A2-8B2E-78141BE26A7F}" type="datetimeFigureOut">
              <a:rPr lang="en-US" smtClean="0"/>
              <a:t>12/20/2022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0267E4-E516-4187-A37C-C99D0910B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97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825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Nigel Rodrigues</dc:creator>
  <cp:lastModifiedBy>Ganga Bhavani</cp:lastModifiedBy>
  <cp:revision>1</cp:revision>
  <dcterms:created xsi:type="dcterms:W3CDTF">2022-11-09T06:27:59Z</dcterms:created>
  <dcterms:modified xsi:type="dcterms:W3CDTF">2022-12-20T09:33:49Z</dcterms:modified>
</cp:coreProperties>
</file>